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F3748-1F78-3DE7-5886-AFB0A7B8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4925" y="2162175"/>
            <a:ext cx="516215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5492972" cy="445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283659" cy="473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4503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Rachael is from NJ. She obtained her Bachelor’s degree from Drexel University in Mechanical Engineering in 2017. After three years in the semiconductor industry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2162175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0248" y="2162175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 NASA program was first started in 1959, it was only populated by males who had military background.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was not until 1978 that the first females were selected as astronaut candidates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Every year from then on,  the intake of females into the program are always less then those of male accepted into the NASA program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3289028" cy="39693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Males had a greater number of collective hours on Space flights and Space Walks, females had a higher average of individual hours compared to number of females who were sent on missions!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 produces the most astronauts with the Soviet Union and Russia producing the second and third most astronauts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also compared other countries hiring of female astronauts.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Only 9 countries hired both male and female astronauts.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44" y="873686"/>
            <a:ext cx="10134600" cy="12884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We also questioned if the budget had any influence on the hiring of males, and found that it had no significant influence on hiring practices at all.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69F20F-D4A4-9320-CDE6-20FBD988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4955" y="2162175"/>
            <a:ext cx="892209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 as a first 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your findings impact the world at large?</a:t>
            </a:r>
          </a:p>
          <a:p>
            <a:r>
              <a:rPr lang="en-US" dirty="0">
                <a:solidFill>
                  <a:schemeClr val="bg1"/>
                </a:solidFill>
              </a:rPr>
              <a:t>Our findings impact the world at large because it paints a picture of what an astronaut looks like and makes it </a:t>
            </a:r>
          </a:p>
          <a:p>
            <a:r>
              <a:rPr lang="en-US" dirty="0">
                <a:solidFill>
                  <a:schemeClr val="bg1"/>
                </a:solidFill>
              </a:rPr>
              <a:t>an achievable goal not just for men. In addition to this, space finding impact everyone so it is important that </a:t>
            </a:r>
            <a:r>
              <a:rPr lang="en-US" dirty="0" err="1">
                <a:solidFill>
                  <a:schemeClr val="bg1"/>
                </a:solidFill>
              </a:rPr>
              <a:t>everyones</a:t>
            </a:r>
            <a:r>
              <a:rPr lang="en-US" dirty="0">
                <a:solidFill>
                  <a:schemeClr val="bg1"/>
                </a:solidFill>
              </a:rPr>
              <a:t> point of view is accounted for. </a:t>
            </a:r>
          </a:p>
          <a:p>
            <a:r>
              <a:rPr lang="en-US" dirty="0">
                <a:solidFill>
                  <a:schemeClr val="bg1"/>
                </a:solidFill>
              </a:rPr>
              <a:t>What's important about this work?</a:t>
            </a:r>
          </a:p>
          <a:p>
            <a:r>
              <a:rPr lang="en-US" dirty="0">
                <a:solidFill>
                  <a:schemeClr val="bg1"/>
                </a:solidFill>
              </a:rPr>
              <a:t>This work is important because it shows that this field is not just for men but anyone with in interest in space and that there is room for everyone.</a:t>
            </a:r>
          </a:p>
          <a:p>
            <a:r>
              <a:rPr lang="en-US" dirty="0">
                <a:solidFill>
                  <a:schemeClr val="bg1"/>
                </a:solidFill>
              </a:rPr>
              <a:t>Overall:</a:t>
            </a:r>
          </a:p>
          <a:p>
            <a:r>
              <a:rPr lang="en-US" dirty="0">
                <a:solidFill>
                  <a:schemeClr val="bg1"/>
                </a:solidFill>
              </a:rPr>
              <a:t>Astronauts are becoming more and more diverse. </a:t>
            </a: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4607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 as an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6466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Electrician</a:t>
            </a:r>
          </a:p>
          <a:p>
            <a:r>
              <a:rPr lang="en-US" dirty="0">
                <a:solidFill>
                  <a:schemeClr val="bg1"/>
                </a:solidFill>
              </a:rPr>
              <a:t>Past employment: </a:t>
            </a:r>
          </a:p>
          <a:p>
            <a:r>
              <a:rPr lang="en-US" dirty="0">
                <a:solidFill>
                  <a:schemeClr val="bg1"/>
                </a:solidFill>
              </a:rPr>
              <a:t>Executive Assistant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13" y="1315961"/>
            <a:ext cx="10134600" cy="39693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Due to direction from President Eisenhower NASA suggested astronauts be chosen from military </a:t>
            </a:r>
          </a:p>
          <a:p>
            <a:r>
              <a:rPr lang="en-US" dirty="0">
                <a:solidFill>
                  <a:schemeClr val="bg1"/>
                </a:solidFill>
              </a:rPr>
              <a:t>test pilots </a:t>
            </a:r>
          </a:p>
          <a:p>
            <a:r>
              <a:rPr lang="en-US" dirty="0">
                <a:solidFill>
                  <a:schemeClr val="bg1"/>
                </a:solidFill>
              </a:rPr>
              <a:t>We can see from 1959-1980 65% came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Overall less women come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The 1970s was a stepping stone that lead women a step closer to becoming astronauts. At the </a:t>
            </a:r>
          </a:p>
          <a:p>
            <a:r>
              <a:rPr lang="en-US" dirty="0">
                <a:solidFill>
                  <a:schemeClr val="bg1"/>
                </a:solidFill>
              </a:rPr>
              <a:t>same time, the military began accepting women for pilot training that eventually led to women </a:t>
            </a:r>
          </a:p>
          <a:p>
            <a:r>
              <a:rPr lang="en-US" dirty="0">
                <a:solidFill>
                  <a:schemeClr val="bg1"/>
                </a:solidFill>
              </a:rPr>
              <a:t>astronauts.[2] In 1977, the recruitment of NASA skyrocketed because of Nichelle Nichols's help.[3] </a:t>
            </a:r>
          </a:p>
          <a:p>
            <a:r>
              <a:rPr lang="en-US" dirty="0">
                <a:solidFill>
                  <a:schemeClr val="bg1"/>
                </a:solidFill>
              </a:rPr>
              <a:t>Part of the advantage Nichols had in the recruitment was that her role as Lieutenant Uhura on Star </a:t>
            </a:r>
          </a:p>
          <a:p>
            <a:r>
              <a:rPr lang="en-US" dirty="0">
                <a:solidFill>
                  <a:schemeClr val="bg1"/>
                </a:solidFill>
              </a:rPr>
              <a:t>Trek inspired young girls to become astronauts at NASA when they grow up.[3]</a:t>
            </a: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89" y="1183935"/>
            <a:ext cx="10134600" cy="3969342"/>
          </a:xfrm>
          <a:noFill/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Women had worked behind the scenes since 1922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Cinema popularized women in the field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popular one: Star Trek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7866</TotalTime>
  <Words>912</Words>
  <Application>Microsoft Office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Bembo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 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We also questioned if the budget had any influence on the hiring of males, and found that it had no significant influence on hiring practices at all. 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Kaitlyn Tainer</cp:lastModifiedBy>
  <cp:revision>15</cp:revision>
  <dcterms:created xsi:type="dcterms:W3CDTF">2022-05-13T00:02:30Z</dcterms:created>
  <dcterms:modified xsi:type="dcterms:W3CDTF">2022-05-23T16:41:26Z</dcterms:modified>
</cp:coreProperties>
</file>